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44AAB4-C1F5-4758-A75A-C1D87BC2009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519E8C-E730-4FAE-BD0E-0398581A18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«Стили семейного воспитания»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3880520" cy="14732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№3</a:t>
            </a:r>
          </a:p>
          <a:p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Дронова Е.А.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8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82341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</a:t>
            </a:r>
          </a:p>
          <a:p>
            <a:endParaRPr lang="ru-RU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очень хорошо, когда ребенок предоставлен самому себе. Если вы не хотите, чтобы в будущем он связался с плохой компанией, был подвержен влиянию извне, измените тактику своего поведения, пока ещё не поздно. Введите какие-то правила и обязанности, которые должны выполнять все члены семьи. Уделяйте больше времени ребенку и занимайтесь с ним. Не допускайте, чтобы ребенок был без контроля вообще.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7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62125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Хаотический 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отсутствие единого подхода к воспитанию, когда нет ясно выраженных, определенных, конкретных требований к ребенку или наблюдаются противоречия, разногласия в выборе воспитательных средств между родителями.</a:t>
            </a:r>
            <a:endParaRPr lang="ru-RU" sz="2400" i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" y="2662673"/>
            <a:ext cx="3876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применяющие разные стили воспитания и общения лишают ребенка такой стабильности, формируют тревожную, неуверенную в себе, импульсивную, в некоторых случаях агрессивную, неуправляемую личность.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50" y="2924944"/>
            <a:ext cx="4720657" cy="36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7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843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</a:t>
            </a:r>
          </a:p>
          <a:p>
            <a:endParaRPr lang="ru-RU" dirty="0" smtClean="0"/>
          </a:p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показывать ребенку, что их радует его хорошие поступки, и расстраивают плохие. Это создает у детей сознание непоколебимости ценностей. Когда взрослые в угоду своему эгоизму и настроению сегодня разрешают что-то, а завтра это же запрещают, ребенок может понять только одно: все равно, что я делаю, главное, какое у родителей настроение. Ребенок, который все время слышит, что у взрослых нет на него времени, будет искать среди чужих людей родственные души. Даже если ваш день расписан по минутам, найдите вечером полчаса (в этом вопросе качество важнее количества) поговорите с ним, расскажите сказку или почитайте книжку. ребенку это необходимо.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8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060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Опекающий 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стремление постоянно быть около ребенка, решать за него все возникающие проблемы. родители бдительно следят за поведением подростка, ограничивают его самостоятельное поведение, тревожатся, что с ним может что-то произойти.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60608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вырастают послушными, но в то же время неуверенными в себе, своих силах и возможностях, всегда будет бояться сделать что-то не так, ошибиться. Некоторые дети в подростковом возрасте будут стремиться вырваться из-под чрезмерного контроля и опеки родителей, проявляя агрессию, становясь непослушными и своевольными. 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08" y="2564904"/>
            <a:ext cx="3850688" cy="38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8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</a:t>
            </a:r>
          </a:p>
          <a:p>
            <a:endParaRPr lang="ru-RU" dirty="0" smtClean="0"/>
          </a:p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Умерьте свою опеку, разрешите ребенку самостоятельно делать те вещи, которые он способен делать сам (например: чистить зубы, застилать постель, собирать портфель в школу, вытирать попу, мыться в ванной и т.д.). Помогайте решать возникшие трудности, но, ни в коем случае, не делайте это за ребенка. Поддержите его советом, добрым словом, но ребенок должен сделать это сам. Мотивируйте общение со сверстниками. Устройте сладкий стол, пригласите его друзей, организуйте поход в театр и т.д. Стимулируйте в ребенке самостоятельность, ответственность, свободу выбора, прислушивайтесь к его пожеланиям. Разумно совместите опеку, свободу ребенка и контроль. 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1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8469"/>
            <a:ext cx="3456384" cy="509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ребенка, принятие его не только сердцем, но и умом, осознание ответственности за судьбу маленького человека поможет взрослым выбрать тот стиль воспитания, который принесет благо и ребенку и родителям. 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9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216" y="1242338"/>
            <a:ext cx="4689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i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4" y="2137549"/>
            <a:ext cx="5673080" cy="42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208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родителей, повышение их психолого-педагогической компетенции в вопросах формирования личности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algn="just"/>
            <a:endParaRPr lang="ru-RU" sz="2400" i="1" dirty="0" smtClean="0">
              <a:ln w="9000" cmpd="sng">
                <a:solidFill>
                  <a:srgbClr val="00206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со стилями и типами воспитания, негативно влияющими на психику ребенка. Побудить родителей к размышлениям об особенностях воспитания. Способствовать приобретению практических знаний по отдельным методам воспитания</a:t>
            </a:r>
          </a:p>
          <a:p>
            <a:pPr algn="just"/>
            <a:endParaRPr lang="ru-RU" sz="2800" i="1" dirty="0" smtClean="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0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28" y="1196752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ребенка семья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целый мир, в котором он живет, развивается, делает открытия, учится любить, радоваться и сочувствовать. В семье закладываются основы личности ребенка. Именно там, он получает первый жизненный опыт, делает первые наблюдения и учится как себя вести в различных ситуациях. </a:t>
            </a: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25972" cy="29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9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20888"/>
            <a:ext cx="83439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РАЗМЫШЛЕНИЯ: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Наказания, назначенные в гневе, не достигают цели» И. Кант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больше всего нуждается в нашей любви тогда, когда он меньше всего её заслуживает» Э. </a:t>
            </a:r>
            <a:r>
              <a:rPr lang="ru-RU" sz="2400" i="1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Бомбек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с порицанием, если опаздываешь с похвалой» А. </a:t>
            </a:r>
            <a:r>
              <a:rPr lang="ru-RU" sz="2400" i="1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Регульский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 – научить наших детей обходиться без нас» Э. </a:t>
            </a:r>
            <a:r>
              <a:rPr lang="ru-RU" sz="2400" i="1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Легуве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сделать детей хорошими – сделать их счастливыми» О. Уайльд. 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21" y="1340768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сотрудничество, взаимодействие, взаимовлияние и взаимообогащение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3223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86" y="476672"/>
            <a:ext cx="86593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Авторитарный 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 все решения принимают родители, считающие, что ребенок во всем должен подчиняться их воле, авторитету.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620688" y="-1263706"/>
            <a:ext cx="12889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2708920"/>
            <a:ext cx="5004048" cy="33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086" y="1889968"/>
            <a:ext cx="3708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такого воспитания является замкнутость и нарушение общения ребенка с родителями. Такие дети менее самостоятельны и не уверены в себе. Лишь малая часть из них конфликтует с родителями, отстаивая свои позиции.</a:t>
            </a:r>
            <a:endParaRPr lang="ru-RU" sz="2400" b="1" i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12775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</a:t>
            </a:r>
          </a:p>
          <a:p>
            <a:pPr algn="just"/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 эта ситуация напомнила вас самих, то следует срочно принять меры и смягчить жесткий контроль над ребенком. нужно перестать давить на малыша и дать ему возможность проявить себя. Будьте более благосклонны к желаниям, интересам и увлечениям ребенка. Если вы не хотите, чтобы из малыша вырос замкнутый, боязливый и неуверенный в себе человек, работайте над стилем вашего воспитания.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4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466" y="69269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Демократический 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родители поощряют личную ответственность и самостоятельность своих детей в соответствии с их возрастными возможностями.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29000"/>
            <a:ext cx="4591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466" y="2204864"/>
            <a:ext cx="4356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нет излишней агрессивности, они способны стать лидерами, могут контролировать окружающих, но сами практически не поддаются манипулированию извне. Они достаточно коммуникабельны, легко приспосабливаются к жизни в обществе. 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102" y="170080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</a:t>
            </a:r>
          </a:p>
          <a:p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Демократический стиль предполагает уважение установок ребенка и его самого. Поэтому поддерживайте дружеские отношения с малышом, но не увлекайтесь, поддерживайте свой авторитет, чтобы в будущем ребенок смог положиться на вас и довериться вам.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8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Попустительский </a:t>
            </a:r>
            <a:r>
              <a:rPr lang="ru-RU" sz="2800" b="1" i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ребенок должным образом не направляется, не знает запретов и ограничений со стороны родителей или не выполняет указаний родителей, для которых характерно неумение, неспособность или нежелание руководить детьми.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918" y="3140968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нет запретов и ограничений. </a:t>
            </a:r>
            <a:r>
              <a:rPr lang="ru-RU" sz="2400" i="1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может попасть под негативное влияние в будущем и даже поднять руку на родителей. Да и ценностей у таких детей практически нет.</a:t>
            </a:r>
            <a:endParaRPr lang="ru-RU" sz="2400" i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666506" cy="308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51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</TotalTime>
  <Words>990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Консультация для родителей «Стили семейного воспитания»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«Стили семейного воспитания»</dc:title>
  <dc:creator>Windows User</dc:creator>
  <cp:lastModifiedBy>Windows User</cp:lastModifiedBy>
  <cp:revision>19</cp:revision>
  <dcterms:created xsi:type="dcterms:W3CDTF">2016-10-16T14:37:03Z</dcterms:created>
  <dcterms:modified xsi:type="dcterms:W3CDTF">2016-10-16T18:27:27Z</dcterms:modified>
</cp:coreProperties>
</file>